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7" r:id="rId3"/>
    <p:sldId id="275" r:id="rId4"/>
    <p:sldId id="278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9" r:id="rId16"/>
    <p:sldId id="271" r:id="rId17"/>
    <p:sldId id="267" r:id="rId18"/>
    <p:sldId id="268" r:id="rId19"/>
    <p:sldId id="270" r:id="rId20"/>
    <p:sldId id="272" r:id="rId21"/>
    <p:sldId id="276" r:id="rId22"/>
    <p:sldId id="273" r:id="rId23"/>
    <p:sldId id="274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1F35-B992-4F81-9666-E889CE3C33A6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1CD1C-8960-439A-8813-3CD573F190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908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1F35-B992-4F81-9666-E889CE3C33A6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1CD1C-8960-439A-8813-3CD573F190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644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1F35-B992-4F81-9666-E889CE3C33A6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1CD1C-8960-439A-8813-3CD573F1908E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80915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1F35-B992-4F81-9666-E889CE3C33A6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1CD1C-8960-439A-8813-3CD573F190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5742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1F35-B992-4F81-9666-E889CE3C33A6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1CD1C-8960-439A-8813-3CD573F1908E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55170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1F35-B992-4F81-9666-E889CE3C33A6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1CD1C-8960-439A-8813-3CD573F190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742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1F35-B992-4F81-9666-E889CE3C33A6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1CD1C-8960-439A-8813-3CD573F190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5426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1F35-B992-4F81-9666-E889CE3C33A6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1CD1C-8960-439A-8813-3CD573F190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979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1F35-B992-4F81-9666-E889CE3C33A6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1CD1C-8960-439A-8813-3CD573F190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086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1F35-B992-4F81-9666-E889CE3C33A6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1CD1C-8960-439A-8813-3CD573F190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993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1F35-B992-4F81-9666-E889CE3C33A6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1CD1C-8960-439A-8813-3CD573F190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219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1F35-B992-4F81-9666-E889CE3C33A6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1CD1C-8960-439A-8813-3CD573F190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300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1F35-B992-4F81-9666-E889CE3C33A6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1CD1C-8960-439A-8813-3CD573F190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899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1F35-B992-4F81-9666-E889CE3C33A6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1CD1C-8960-439A-8813-3CD573F190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836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1F35-B992-4F81-9666-E889CE3C33A6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1CD1C-8960-439A-8813-3CD573F190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901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1F35-B992-4F81-9666-E889CE3C33A6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1CD1C-8960-439A-8813-3CD573F190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871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21F35-B992-4F81-9666-E889CE3C33A6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0F1CD1C-8960-439A-8813-3CD573F190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262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onlinetestpad.com/ru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600501"/>
            <a:ext cx="7766936" cy="222203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Мастер-класс</a:t>
            </a:r>
            <a:r>
              <a:rPr lang="ru-RU" sz="3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/>
            </a:r>
            <a:br>
              <a:rPr lang="ru-RU" sz="3600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«Использование </a:t>
            </a:r>
            <a:r>
              <a:rPr lang="ru-RU" sz="3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многофункционального </a:t>
            </a:r>
            <a:br>
              <a:rPr lang="ru-RU" sz="3600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веб-сервиса «</a:t>
            </a:r>
            <a:r>
              <a:rPr lang="en-US" sz="3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Online Test Pad</a:t>
            </a:r>
            <a:r>
              <a:rPr lang="ru-RU" sz="3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» </a:t>
            </a:r>
            <a:br>
              <a:rPr lang="ru-RU" sz="3600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в работе учителя начальных </a:t>
            </a:r>
            <a:r>
              <a:rPr lang="ru-RU" sz="3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классов»</a:t>
            </a:r>
            <a:endParaRPr lang="ru-RU" sz="36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2418198"/>
          </a:xfrm>
        </p:spPr>
        <p:txBody>
          <a:bodyPr>
            <a:normAutofit lnSpcReduction="10000"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Составила: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Монгуш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А.К., учитель начальных классов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Чербинской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 МР «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Кызылский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кожуун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РТ</a:t>
            </a:r>
          </a:p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октября 2023г.</a:t>
            </a:r>
          </a:p>
          <a:p>
            <a:pPr algn="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999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5089"/>
          <a:stretch/>
        </p:blipFill>
        <p:spPr>
          <a:xfrm>
            <a:off x="0" y="0"/>
            <a:ext cx="12192000" cy="685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371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4644"/>
          <a:stretch/>
        </p:blipFill>
        <p:spPr>
          <a:xfrm>
            <a:off x="0" y="0"/>
            <a:ext cx="12192000" cy="685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159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25" t="6646" r="-125" b="-1557"/>
          <a:stretch/>
        </p:blipFill>
        <p:spPr>
          <a:xfrm>
            <a:off x="0" y="0"/>
            <a:ext cx="12192000" cy="685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745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4200"/>
          <a:stretch/>
        </p:blipFill>
        <p:spPr>
          <a:xfrm>
            <a:off x="0" y="0"/>
            <a:ext cx="12192000" cy="685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4362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4200" b="2223"/>
          <a:stretch/>
        </p:blipFill>
        <p:spPr>
          <a:xfrm>
            <a:off x="0" y="0"/>
            <a:ext cx="12192000" cy="685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2023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4644"/>
          <a:stretch/>
        </p:blipFill>
        <p:spPr>
          <a:xfrm>
            <a:off x="0" y="0"/>
            <a:ext cx="12192000" cy="685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4177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4867"/>
          <a:stretch/>
        </p:blipFill>
        <p:spPr>
          <a:xfrm>
            <a:off x="0" y="0"/>
            <a:ext cx="12192000" cy="685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2568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-125" t="4329" r="125" b="259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9282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4644"/>
          <a:stretch/>
        </p:blipFill>
        <p:spPr>
          <a:xfrm>
            <a:off x="0" y="0"/>
            <a:ext cx="12192000" cy="685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8789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4867"/>
          <a:stretch/>
        </p:blipFill>
        <p:spPr>
          <a:xfrm>
            <a:off x="0" y="0"/>
            <a:ext cx="12192000" cy="685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743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cap="none" dirty="0">
                <a:solidFill>
                  <a:srgbClr val="002060"/>
                </a:solidFill>
                <a:latin typeface="Verdana" panose="020B0604030504040204" pitchFamily="34" charset="0"/>
                <a:ea typeface="+mn-ea"/>
                <a:cs typeface="+mn-cs"/>
              </a:rPr>
              <a:t>Сервис </a:t>
            </a:r>
            <a:r>
              <a:rPr lang="ru-RU" sz="2800" cap="none" dirty="0">
                <a:solidFill>
                  <a:srgbClr val="002060"/>
                </a:solidFill>
                <a:ea typeface="+mn-ea"/>
                <a:cs typeface="+mn-cs"/>
                <a:hlinkClick r:id="rId2"/>
              </a:rPr>
              <a:t>https://onlinetestpad.com/ru</a:t>
            </a:r>
            <a:r>
              <a:rPr lang="ru-RU" sz="2800" cap="none" dirty="0">
                <a:solidFill>
                  <a:srgbClr val="002060"/>
                </a:solidFill>
                <a:latin typeface="Verdana" panose="020B0604030504040204" pitchFamily="34" charset="0"/>
                <a:ea typeface="+mn-ea"/>
                <a:cs typeface="+mn-cs"/>
              </a:rPr>
              <a:t> 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800" dirty="0" smtClean="0">
                <a:solidFill>
                  <a:srgbClr val="002060"/>
                </a:solidFill>
                <a:latin typeface="Verdana" panose="020B0604030504040204" pitchFamily="34" charset="0"/>
              </a:rPr>
              <a:t>является современным </a:t>
            </a:r>
            <a:r>
              <a:rPr lang="ru-RU" sz="2800" dirty="0">
                <a:solidFill>
                  <a:srgbClr val="002060"/>
                </a:solidFill>
                <a:latin typeface="Verdana" panose="020B0604030504040204" pitchFamily="34" charset="0"/>
              </a:rPr>
              <a:t>бесплатным, удобным, доступным инструментом для создания образовательных тестов, опросов, а с недавнего времени и дистанционных учебных занятий.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1834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495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4783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cap="none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Данный сервис дает учителю возможность создавать: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тесты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выбором одного или нескольких вариантов ответов, вводом числа или текста в ответе, а также ответа в свободной форме; установление последовательности и установление соответствия; заполнение пропусков и т.д.;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опросы, анкеты;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кроссворды;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логические игры;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диалоговые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тренажеры.</a:t>
            </a:r>
          </a:p>
        </p:txBody>
      </p:sp>
    </p:spTree>
    <p:extLst>
      <p:ext uri="{BB962C8B-B14F-4D97-AF65-F5344CB8AC3E}">
        <p14:creationId xmlns:p14="http://schemas.microsoft.com/office/powerpoint/2010/main" val="42564060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1776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64080" y="3855720"/>
            <a:ext cx="4328160" cy="26822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701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18281"/>
            <a:ext cx="8596668" cy="905301"/>
          </a:xfrm>
        </p:spPr>
        <p:txBody>
          <a:bodyPr/>
          <a:lstStyle/>
          <a:p>
            <a:pPr marL="182880" lvl="0" indent="-18288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</a:pPr>
            <a:r>
              <a:rPr lang="ru-RU" sz="2800" cap="none" dirty="0">
                <a:solidFill>
                  <a:srgbClr val="002060"/>
                </a:solidFill>
                <a:latin typeface="PT Sans"/>
                <a:ea typeface="+mn-ea"/>
                <a:cs typeface="+mn-cs"/>
              </a:rPr>
              <a:t>Для создания теста перед началом работы необходимо</a:t>
            </a:r>
            <a:r>
              <a:rPr lang="ru-RU" sz="2200" cap="none" dirty="0" smtClean="0">
                <a:solidFill>
                  <a:srgbClr val="000000"/>
                </a:solidFill>
                <a:latin typeface="PT Sans"/>
                <a:ea typeface="+mn-ea"/>
                <a:cs typeface="+mn-cs"/>
              </a:rPr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37481"/>
            <a:ext cx="8596668" cy="4703882"/>
          </a:xfrm>
        </p:spPr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ru-RU" sz="3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Подготовить </a:t>
            </a:r>
            <a:r>
              <a:rPr lang="ru-RU" sz="3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и ответы теста </a:t>
            </a:r>
            <a:endParaRPr lang="ru-RU" sz="3400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формате </a:t>
            </a:r>
            <a:r>
              <a:rPr lang="ru-RU" sz="3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r>
              <a:rPr lang="ru-RU" sz="3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3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Подготовить картинки или фотографии по теме вашего теста, (для визуальной привлекательности).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3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Пройти регистрацию на сайте </a:t>
            </a:r>
            <a:r>
              <a:rPr lang="ru-RU" sz="3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Online</a:t>
            </a:r>
            <a:r>
              <a:rPr lang="ru-RU" sz="3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</a:t>
            </a:r>
            <a:r>
              <a:rPr lang="ru-RU" sz="3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Pad</a:t>
            </a:r>
            <a:r>
              <a:rPr lang="ru-RU" sz="3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ru-RU" sz="3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56225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8694" t="24068" r="28582" b="2715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039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t="4157"/>
          <a:stretch/>
        </p:blipFill>
        <p:spPr>
          <a:xfrm>
            <a:off x="0" y="0"/>
            <a:ext cx="1219835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165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t="4706"/>
          <a:stretch/>
        </p:blipFill>
        <p:spPr>
          <a:xfrm>
            <a:off x="0" y="0"/>
            <a:ext cx="12192000" cy="683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970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4356"/>
          <a:stretch/>
        </p:blipFill>
        <p:spPr>
          <a:xfrm>
            <a:off x="0" y="1"/>
            <a:ext cx="12192000" cy="685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342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4422"/>
          <a:stretch/>
        </p:blipFill>
        <p:spPr>
          <a:xfrm>
            <a:off x="0" y="0"/>
            <a:ext cx="12192000" cy="685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905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4200"/>
          <a:stretch/>
        </p:blipFill>
        <p:spPr>
          <a:xfrm>
            <a:off x="0" y="0"/>
            <a:ext cx="12192000" cy="685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745115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62</TotalTime>
  <Words>142</Words>
  <Application>Microsoft Office PowerPoint</Application>
  <PresentationFormat>Широкоэкранный</PresentationFormat>
  <Paragraphs>19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1" baseType="lpstr">
      <vt:lpstr>Arial</vt:lpstr>
      <vt:lpstr>Arial Narrow</vt:lpstr>
      <vt:lpstr>PT Sans</vt:lpstr>
      <vt:lpstr>Times New Roman</vt:lpstr>
      <vt:lpstr>Trebuchet MS</vt:lpstr>
      <vt:lpstr>Verdana</vt:lpstr>
      <vt:lpstr>Wingdings 3</vt:lpstr>
      <vt:lpstr>Грань</vt:lpstr>
      <vt:lpstr>Мастер-класс «Использование многофункционального  веб-сервиса «Online Test Pad»  в работе учителя начальных классов»</vt:lpstr>
      <vt:lpstr>Сервис https://onlinetestpad.com/ru </vt:lpstr>
      <vt:lpstr>Для создания теста перед началом работы необходимо: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Данный сервис дает учителю возможность создавать: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днс</dc:creator>
  <cp:lastModifiedBy>днс</cp:lastModifiedBy>
  <cp:revision>11</cp:revision>
  <dcterms:created xsi:type="dcterms:W3CDTF">2023-08-24T16:39:58Z</dcterms:created>
  <dcterms:modified xsi:type="dcterms:W3CDTF">2024-04-17T08:40:47Z</dcterms:modified>
</cp:coreProperties>
</file>