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1" cstate="screen"/>
          <a:stretch>
            <a:fillRect/>
          </a:stretch>
        </p:blipFill>
        <p:spPr>
          <a:xfrm rot="5400000">
            <a:off x="3575050" y="1282700"/>
            <a:ext cx="5111749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В Полотняной стране</a:t>
            </a:r>
            <a:br>
              <a:rPr lang="ru-RU" sz="3200" dirty="0" smtClean="0"/>
            </a:br>
            <a:r>
              <a:rPr lang="ru-RU" sz="3200" dirty="0" smtClean="0">
                <a:effectLst/>
              </a:rPr>
              <a:t>По реке Простыне</a:t>
            </a:r>
            <a:br>
              <a:rPr lang="ru-RU" sz="3200" dirty="0" smtClean="0"/>
            </a:br>
            <a:r>
              <a:rPr lang="ru-RU" sz="3200" dirty="0" smtClean="0">
                <a:effectLst/>
              </a:rPr>
              <a:t>Плывет пароход</a:t>
            </a:r>
            <a:br>
              <a:rPr lang="ru-RU" sz="3200" dirty="0" smtClean="0"/>
            </a:br>
            <a:r>
              <a:rPr lang="ru-RU" sz="3200" dirty="0" smtClean="0">
                <a:effectLst/>
              </a:rPr>
              <a:t>То назад, то вперед.</a:t>
            </a:r>
            <a:br>
              <a:rPr lang="ru-RU" sz="3200" dirty="0" smtClean="0"/>
            </a:br>
            <a:r>
              <a:rPr lang="ru-RU" sz="3200" dirty="0" smtClean="0">
                <a:effectLst/>
              </a:rPr>
              <a:t>А за ним такая гладь -</a:t>
            </a:r>
            <a:br>
              <a:rPr lang="ru-RU" sz="3200" dirty="0" smtClean="0"/>
            </a:br>
            <a:r>
              <a:rPr lang="ru-RU" sz="3200" dirty="0" smtClean="0">
                <a:effectLst/>
              </a:rPr>
              <a:t>Ни морщинки не видать!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Стихотворение Самуила Маршака, вышедшее в 1930 году. Самое популярное произведение автора. Было переиздано более одиннадцати раз. В 1975 году произведение было экранизировано в виде десятиминутного одноимённого мультфильма.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851920" y="118617"/>
            <a:ext cx="4392488" cy="640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Жил человек рассеянный</a:t>
            </a:r>
            <a:br>
              <a:rPr lang="ru-RU" sz="1800" dirty="0"/>
            </a:br>
            <a:r>
              <a:rPr lang="ru-RU" sz="1800" dirty="0"/>
              <a:t>На улице </a:t>
            </a:r>
            <a:r>
              <a:rPr lang="ru-RU" sz="1800" dirty="0" err="1"/>
              <a:t>Бассейной</a:t>
            </a:r>
            <a:r>
              <a:rPr lang="ru-RU" sz="1800" dirty="0"/>
              <a:t>.</a:t>
            </a:r>
            <a:endParaRPr lang="ru-RU" sz="1800" dirty="0"/>
          </a:p>
          <a:p>
            <a:r>
              <a:rPr lang="ru-RU" sz="1800" dirty="0"/>
              <a:t>Сел он утром на кровать,</a:t>
            </a:r>
            <a:br>
              <a:rPr lang="ru-RU" sz="1800" dirty="0"/>
            </a:br>
            <a:r>
              <a:rPr lang="ru-RU" sz="1800" dirty="0"/>
              <a:t>Стал рубашку надевать,</a:t>
            </a:r>
            <a:br>
              <a:rPr lang="ru-RU" sz="1800" dirty="0"/>
            </a:br>
            <a:r>
              <a:rPr lang="ru-RU" sz="1800" dirty="0"/>
              <a:t>В рукава просунул руки -</a:t>
            </a:r>
            <a:br>
              <a:rPr lang="ru-RU" sz="1800" dirty="0"/>
            </a:br>
            <a:r>
              <a:rPr lang="ru-RU" sz="1800" dirty="0"/>
              <a:t>Оказалось, это брюки</a:t>
            </a:r>
            <a:r>
              <a:rPr lang="ru-RU" sz="1800" dirty="0" smtClean="0"/>
              <a:t>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 smtClean="0"/>
              <a:t>Вот какой рассеянный</a:t>
            </a:r>
            <a:br>
              <a:rPr lang="ru-RU" sz="1800" dirty="0" smtClean="0"/>
            </a:br>
            <a:r>
              <a:rPr lang="ru-RU" sz="1800" dirty="0" smtClean="0"/>
              <a:t>С улицы </a:t>
            </a:r>
            <a:r>
              <a:rPr lang="ru-RU" sz="1800" dirty="0" err="1" smtClean="0"/>
              <a:t>Бассейной</a:t>
            </a:r>
            <a:r>
              <a:rPr lang="ru-RU" sz="1800" dirty="0" smtClean="0"/>
              <a:t>!</a:t>
            </a:r>
            <a:endParaRPr lang="ru-RU" sz="1800" dirty="0" smtClean="0"/>
          </a:p>
          <a:p>
            <a:r>
              <a:rPr lang="ru-RU" sz="1800" dirty="0" smtClean="0"/>
              <a:t>Надевать он стал пальто -</a:t>
            </a:r>
            <a:br>
              <a:rPr lang="ru-RU" sz="1800" dirty="0" smtClean="0"/>
            </a:br>
            <a:r>
              <a:rPr lang="ru-RU" sz="1800" dirty="0" smtClean="0"/>
              <a:t>Говорят ему: не то.</a:t>
            </a:r>
            <a:br>
              <a:rPr lang="ru-RU" sz="1800" dirty="0" smtClean="0"/>
            </a:br>
            <a:r>
              <a:rPr lang="ru-RU" sz="1800" dirty="0" smtClean="0"/>
              <a:t>Стал натягивать гамаши -</a:t>
            </a:r>
            <a:br>
              <a:rPr lang="ru-RU" sz="1800" dirty="0" smtClean="0"/>
            </a:br>
            <a:r>
              <a:rPr lang="ru-RU" sz="1800" dirty="0" smtClean="0"/>
              <a:t>Говорят ему: не ваши.</a:t>
            </a:r>
            <a:endParaRPr lang="ru-RU" sz="1800" dirty="0" smtClean="0"/>
          </a:p>
          <a:p>
            <a:r>
              <a:rPr lang="ru-RU" sz="1800" dirty="0" smtClean="0"/>
              <a:t>Вот какой рассеянный</a:t>
            </a:r>
            <a:br>
              <a:rPr lang="ru-RU" sz="1800" dirty="0" smtClean="0"/>
            </a:br>
            <a:r>
              <a:rPr lang="ru-RU" sz="1800" dirty="0" smtClean="0"/>
              <a:t>С улицы </a:t>
            </a:r>
            <a:r>
              <a:rPr lang="ru-RU" sz="1800" dirty="0" err="1" smtClean="0"/>
              <a:t>Бассейной</a:t>
            </a:r>
            <a:r>
              <a:rPr lang="ru-RU" sz="1800" dirty="0" smtClean="0"/>
              <a:t>!</a:t>
            </a:r>
            <a:endParaRPr lang="ru-RU" sz="1800" dirty="0" smtClean="0"/>
          </a:p>
          <a:p>
            <a:r>
              <a:rPr lang="ru-RU" sz="1800" dirty="0" smtClean="0"/>
              <a:t>Вместо шапки на ходу</a:t>
            </a:r>
            <a:br>
              <a:rPr lang="ru-RU" sz="1800" dirty="0" smtClean="0"/>
            </a:br>
            <a:r>
              <a:rPr lang="ru-RU" sz="1800" dirty="0" smtClean="0"/>
              <a:t>Он надел сковороду.</a:t>
            </a:r>
            <a:br>
              <a:rPr lang="ru-RU" sz="1800" dirty="0" smtClean="0"/>
            </a:br>
            <a:r>
              <a:rPr lang="ru-RU" sz="1800" dirty="0" smtClean="0"/>
              <a:t>Вместо валенок перчатки</a:t>
            </a:r>
            <a:br>
              <a:rPr lang="ru-RU" sz="1800" dirty="0" smtClean="0"/>
            </a:br>
            <a:r>
              <a:rPr lang="ru-RU" sz="1800" dirty="0" smtClean="0"/>
              <a:t>Натянул себе на пятки.</a:t>
            </a:r>
            <a:endParaRPr lang="ru-RU" sz="1800" dirty="0" smtClean="0"/>
          </a:p>
          <a:p>
            <a:r>
              <a:rPr lang="ru-RU" sz="1800" dirty="0" smtClean="0"/>
              <a:t>Вот какой рассеянный</a:t>
            </a:r>
            <a:br>
              <a:rPr lang="ru-RU" sz="1800" dirty="0" smtClean="0"/>
            </a:br>
            <a:r>
              <a:rPr lang="ru-RU" sz="1800" dirty="0" smtClean="0"/>
              <a:t>С улицы </a:t>
            </a:r>
            <a:r>
              <a:rPr lang="ru-RU" sz="1800" dirty="0" err="1" smtClean="0"/>
              <a:t>Бассейной</a:t>
            </a:r>
            <a:r>
              <a:rPr lang="ru-RU" sz="1800" dirty="0" smtClean="0"/>
              <a:t>!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3563889" y="178260"/>
            <a:ext cx="4752528" cy="6570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Багаж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3008313" cy="5289451"/>
          </a:xfrm>
        </p:spPr>
        <p:txBody>
          <a:bodyPr>
            <a:noAutofit/>
          </a:bodyPr>
          <a:lstStyle/>
          <a:p>
            <a:r>
              <a:rPr lang="ru-RU" sz="1200" dirty="0" smtClean="0"/>
              <a:t>Дама сдавала в багаж </a:t>
            </a:r>
            <a:br>
              <a:rPr lang="ru-RU" sz="1200" dirty="0" smtClean="0"/>
            </a:br>
            <a:r>
              <a:rPr lang="ru-RU" sz="1200" dirty="0" smtClean="0"/>
              <a:t>Диван,</a:t>
            </a:r>
            <a:br>
              <a:rPr lang="ru-RU" sz="1200" dirty="0" smtClean="0"/>
            </a:br>
            <a:r>
              <a:rPr lang="ru-RU" sz="1200" dirty="0" smtClean="0"/>
              <a:t>Чемодан,</a:t>
            </a:r>
            <a:br>
              <a:rPr lang="ru-RU" sz="1200" dirty="0" smtClean="0"/>
            </a:br>
            <a:r>
              <a:rPr lang="ru-RU" sz="1200" dirty="0" smtClean="0"/>
              <a:t>Саквояж,</a:t>
            </a:r>
            <a:br>
              <a:rPr lang="ru-RU" sz="1200" dirty="0" smtClean="0"/>
            </a:br>
            <a:r>
              <a:rPr lang="ru-RU" sz="1200" dirty="0" smtClean="0"/>
              <a:t>Картину,</a:t>
            </a:r>
            <a:br>
              <a:rPr lang="ru-RU" sz="1200" dirty="0" smtClean="0"/>
            </a:br>
            <a:r>
              <a:rPr lang="ru-RU" sz="1200" dirty="0" smtClean="0"/>
              <a:t>Корзину,</a:t>
            </a:r>
            <a:br>
              <a:rPr lang="ru-RU" sz="1200" dirty="0" smtClean="0"/>
            </a:br>
            <a:r>
              <a:rPr lang="ru-RU" sz="1200" dirty="0" smtClean="0"/>
              <a:t>Картонку</a:t>
            </a:r>
            <a:br>
              <a:rPr lang="ru-RU" sz="1200" dirty="0" smtClean="0"/>
            </a:br>
            <a:r>
              <a:rPr lang="ru-RU" sz="1200" dirty="0" smtClean="0"/>
              <a:t>И маленькую собачонку.</a:t>
            </a:r>
            <a:endParaRPr lang="ru-RU" sz="1200" dirty="0" smtClean="0"/>
          </a:p>
          <a:p>
            <a:r>
              <a:rPr lang="ru-RU" sz="1200" dirty="0" smtClean="0"/>
              <a:t>Выдали даме на станции</a:t>
            </a:r>
            <a:br>
              <a:rPr lang="ru-RU" sz="1200" dirty="0" smtClean="0"/>
            </a:br>
            <a:r>
              <a:rPr lang="ru-RU" sz="1200" dirty="0" smtClean="0"/>
              <a:t>Четыре зеленых квитанции</a:t>
            </a:r>
            <a:br>
              <a:rPr lang="ru-RU" sz="1200" dirty="0" smtClean="0"/>
            </a:br>
            <a:r>
              <a:rPr lang="ru-RU" sz="1200" dirty="0" smtClean="0"/>
              <a:t>О том, что получен багаж:</a:t>
            </a:r>
            <a:br>
              <a:rPr lang="ru-RU" sz="1200" dirty="0" smtClean="0"/>
            </a:br>
            <a:r>
              <a:rPr lang="ru-RU" sz="1200" dirty="0" smtClean="0"/>
              <a:t>Диван,</a:t>
            </a:r>
            <a:br>
              <a:rPr lang="ru-RU" sz="1200" dirty="0" smtClean="0"/>
            </a:br>
            <a:r>
              <a:rPr lang="ru-RU" sz="1200" dirty="0" smtClean="0"/>
              <a:t>Чемодан,</a:t>
            </a:r>
            <a:br>
              <a:rPr lang="ru-RU" sz="1200" dirty="0" smtClean="0"/>
            </a:br>
            <a:r>
              <a:rPr lang="ru-RU" sz="1200" dirty="0" smtClean="0"/>
              <a:t>Саквояж,</a:t>
            </a:r>
            <a:br>
              <a:rPr lang="ru-RU" sz="1200" dirty="0" smtClean="0"/>
            </a:br>
            <a:r>
              <a:rPr lang="ru-RU" sz="1200" dirty="0" smtClean="0"/>
              <a:t>Картина,</a:t>
            </a:r>
            <a:br>
              <a:rPr lang="ru-RU" sz="1200" dirty="0" smtClean="0"/>
            </a:br>
            <a:r>
              <a:rPr lang="ru-RU" sz="1200" dirty="0" smtClean="0"/>
              <a:t>Корзина,</a:t>
            </a:r>
            <a:br>
              <a:rPr lang="ru-RU" sz="1200" dirty="0" smtClean="0"/>
            </a:br>
            <a:r>
              <a:rPr lang="ru-RU" sz="1200" dirty="0" smtClean="0"/>
              <a:t>Картонка</a:t>
            </a:r>
            <a:br>
              <a:rPr lang="ru-RU" sz="1200" dirty="0" smtClean="0"/>
            </a:br>
            <a:r>
              <a:rPr lang="ru-RU" sz="1200" dirty="0" smtClean="0"/>
              <a:t>И маленькая собачонка.</a:t>
            </a:r>
            <a:endParaRPr lang="ru-RU" sz="1200" dirty="0" smtClean="0"/>
          </a:p>
          <a:p>
            <a:r>
              <a:rPr lang="ru-RU" sz="1200" dirty="0" smtClean="0"/>
              <a:t>Вещи везут на перрон.</a:t>
            </a:r>
            <a:br>
              <a:rPr lang="ru-RU" sz="1200" dirty="0" smtClean="0"/>
            </a:br>
            <a:r>
              <a:rPr lang="ru-RU" sz="1200" dirty="0" smtClean="0"/>
              <a:t>Кидают в открытый вагон.</a:t>
            </a:r>
            <a:br>
              <a:rPr lang="ru-RU" sz="1200" dirty="0" smtClean="0"/>
            </a:br>
            <a:r>
              <a:rPr lang="ru-RU" sz="1200" dirty="0" smtClean="0"/>
              <a:t>Готово. Уложен багаж:</a:t>
            </a:r>
            <a:br>
              <a:rPr lang="ru-RU" sz="1200" dirty="0" smtClean="0"/>
            </a:br>
            <a:r>
              <a:rPr lang="ru-RU" sz="1200" dirty="0" smtClean="0"/>
              <a:t>Диван,</a:t>
            </a:r>
            <a:br>
              <a:rPr lang="ru-RU" sz="1200" dirty="0" smtClean="0"/>
            </a:br>
            <a:r>
              <a:rPr lang="ru-RU" sz="1200" dirty="0" smtClean="0"/>
              <a:t>Чемодан,</a:t>
            </a:r>
            <a:br>
              <a:rPr lang="ru-RU" sz="1200" dirty="0" smtClean="0"/>
            </a:br>
            <a:r>
              <a:rPr lang="ru-RU" sz="1200" dirty="0" smtClean="0"/>
              <a:t>Саквояж,</a:t>
            </a:r>
            <a:br>
              <a:rPr lang="ru-RU" sz="1200" dirty="0" smtClean="0"/>
            </a:br>
            <a:r>
              <a:rPr lang="ru-RU" sz="1200" dirty="0" smtClean="0"/>
              <a:t>Картина,</a:t>
            </a:r>
            <a:br>
              <a:rPr lang="ru-RU" sz="1200" dirty="0" smtClean="0"/>
            </a:br>
            <a:r>
              <a:rPr lang="ru-RU" sz="1200" dirty="0" smtClean="0"/>
              <a:t>Корзина,</a:t>
            </a:r>
            <a:br>
              <a:rPr lang="ru-RU" sz="1200" dirty="0" smtClean="0"/>
            </a:br>
            <a:r>
              <a:rPr lang="ru-RU" sz="1200" dirty="0" smtClean="0"/>
              <a:t>Картонка</a:t>
            </a:r>
            <a:br>
              <a:rPr lang="ru-RU" sz="1200" dirty="0" smtClean="0"/>
            </a:br>
            <a:r>
              <a:rPr lang="ru-RU" sz="1200" dirty="0" smtClean="0"/>
              <a:t>И маленькая собачонка.</a:t>
            </a:r>
            <a:endParaRPr lang="ru-RU" sz="1200" dirty="0" smtClean="0"/>
          </a:p>
          <a:p>
            <a:r>
              <a:rPr lang="ru-RU" sz="1200" dirty="0" smtClean="0"/>
              <a:t>Но только раздался звонок,</a:t>
            </a:r>
            <a:br>
              <a:rPr lang="ru-RU" sz="1200" dirty="0" smtClean="0"/>
            </a:br>
            <a:r>
              <a:rPr lang="ru-RU" sz="1200" dirty="0" smtClean="0"/>
              <a:t>Удрал из вагона щенок.</a:t>
            </a:r>
            <a:endParaRPr lang="ru-RU" sz="1200" dirty="0" smtClean="0"/>
          </a:p>
          <a:p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293606" y="404664"/>
            <a:ext cx="4666119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6048672"/>
          </a:xfrm>
        </p:spPr>
        <p:txBody>
          <a:bodyPr/>
          <a:lstStyle/>
          <a:p>
            <a:r>
              <a:rPr lang="ru-RU" sz="2000" dirty="0" smtClean="0"/>
              <a:t>Но только раздался </a:t>
            </a:r>
            <a:endParaRPr lang="ru-RU" sz="2000" dirty="0" smtClean="0"/>
          </a:p>
          <a:p>
            <a:r>
              <a:rPr lang="ru-RU" sz="2000" dirty="0" smtClean="0"/>
              <a:t>звонок,</a:t>
            </a:r>
            <a:br>
              <a:rPr lang="ru-RU" sz="2000" dirty="0" smtClean="0"/>
            </a:br>
            <a:r>
              <a:rPr lang="ru-RU" sz="2000" dirty="0" smtClean="0"/>
              <a:t>Удрал из вагона щенок.</a:t>
            </a:r>
            <a:br>
              <a:rPr lang="ru-RU" sz="2000" dirty="0" smtClean="0"/>
            </a:br>
            <a:r>
              <a:rPr lang="ru-RU" sz="2000" dirty="0" smtClean="0"/>
              <a:t>Хватились на станции</a:t>
            </a:r>
            <a:endParaRPr lang="ru-RU" sz="2000" dirty="0" smtClean="0"/>
          </a:p>
          <a:p>
            <a:r>
              <a:rPr lang="ru-RU" sz="2000" dirty="0" smtClean="0"/>
              <a:t>Дно:</a:t>
            </a:r>
            <a:br>
              <a:rPr lang="ru-RU" sz="2000" dirty="0" smtClean="0"/>
            </a:br>
            <a:r>
              <a:rPr lang="ru-RU" sz="2000" dirty="0" smtClean="0"/>
              <a:t>Потеряно место одно.</a:t>
            </a:r>
            <a:endParaRPr lang="ru-RU" sz="2000" dirty="0" smtClean="0"/>
          </a:p>
          <a:p>
            <a:r>
              <a:rPr lang="ru-RU" sz="2000" dirty="0" smtClean="0"/>
              <a:t>Вдруг видят: стоит у </a:t>
            </a:r>
            <a:endParaRPr lang="ru-RU" sz="2000" dirty="0" smtClean="0"/>
          </a:p>
          <a:p>
            <a:r>
              <a:rPr lang="ru-RU" sz="2000" dirty="0" smtClean="0"/>
              <a:t>колес</a:t>
            </a:r>
            <a:br>
              <a:rPr lang="ru-RU" sz="2000" dirty="0" smtClean="0"/>
            </a:br>
            <a:r>
              <a:rPr lang="ru-RU" sz="2000" dirty="0" smtClean="0"/>
              <a:t>Огромный взъерошенный пес.</a:t>
            </a:r>
            <a:br>
              <a:rPr lang="ru-RU" sz="2000" dirty="0" smtClean="0"/>
            </a:br>
            <a:r>
              <a:rPr lang="ru-RU" sz="2000" dirty="0" smtClean="0"/>
              <a:t>Поймали его - и в багаж,</a:t>
            </a:r>
            <a:br>
              <a:rPr lang="ru-RU" sz="2000" dirty="0" smtClean="0"/>
            </a:br>
            <a:r>
              <a:rPr lang="ru-RU" sz="2000" dirty="0" smtClean="0"/>
              <a:t>Туда, где лежал саквояж,</a:t>
            </a:r>
            <a:br>
              <a:rPr lang="ru-RU" sz="2000" dirty="0" smtClean="0"/>
            </a:br>
            <a:r>
              <a:rPr lang="ru-RU" sz="2000" dirty="0" smtClean="0"/>
              <a:t>Картина,</a:t>
            </a:r>
            <a:br>
              <a:rPr lang="ru-RU" sz="2000" dirty="0" smtClean="0"/>
            </a:br>
            <a:r>
              <a:rPr lang="ru-RU" sz="2000" dirty="0" smtClean="0"/>
              <a:t>Корзина,</a:t>
            </a:r>
            <a:br>
              <a:rPr lang="ru-RU" sz="2000" dirty="0" smtClean="0"/>
            </a:br>
            <a:r>
              <a:rPr lang="ru-RU" sz="2000" dirty="0" smtClean="0"/>
              <a:t>Картонка,</a:t>
            </a:r>
            <a:br>
              <a:rPr lang="ru-RU" sz="2000" dirty="0" smtClean="0"/>
            </a:br>
            <a:r>
              <a:rPr lang="ru-RU" sz="2000" dirty="0" smtClean="0"/>
              <a:t>Где прежде была </a:t>
            </a:r>
            <a:endParaRPr lang="ru-RU" sz="2000" dirty="0" smtClean="0"/>
          </a:p>
          <a:p>
            <a:r>
              <a:rPr lang="ru-RU" sz="2000" dirty="0" smtClean="0"/>
              <a:t>собачонка.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screen"/>
          <a:stretch>
            <a:fillRect/>
          </a:stretch>
        </p:blipFill>
        <p:spPr>
          <a:xfrm>
            <a:off x="3563887" y="1445084"/>
            <a:ext cx="5429531" cy="4072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Собака –то как зарычит, 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 cstate="screen"/>
          <a:stretch>
            <a:fillRect/>
          </a:stretch>
        </p:blipFill>
        <p:spPr>
          <a:xfrm>
            <a:off x="1187624" y="1052736"/>
            <a:ext cx="7114603" cy="53603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3501" y="222444"/>
            <a:ext cx="8178401" cy="6086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Утюг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229382" y="548681"/>
            <a:ext cx="6303058" cy="5847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620688"/>
            <a:ext cx="3008313" cy="5466259"/>
          </a:xfrm>
        </p:spPr>
        <p:txBody>
          <a:bodyPr>
            <a:normAutofit/>
          </a:bodyPr>
          <a:lstStyle/>
          <a:p>
            <a:r>
              <a:rPr lang="ru-RU" sz="2400" dirty="0"/>
              <a:t>Он - ваш портрет,</a:t>
            </a:r>
            <a:br>
              <a:rPr lang="ru-RU" sz="2400" dirty="0"/>
            </a:br>
            <a:r>
              <a:rPr lang="ru-RU" sz="2400" dirty="0"/>
              <a:t>Во всем на вас похожий.</a:t>
            </a:r>
            <a:br>
              <a:rPr lang="ru-RU" sz="2400" dirty="0"/>
            </a:br>
            <a:r>
              <a:rPr lang="ru-RU" sz="2400" dirty="0"/>
              <a:t>Смеетесь вы -</a:t>
            </a:r>
            <a:br>
              <a:rPr lang="ru-RU" sz="2400" dirty="0"/>
            </a:br>
            <a:r>
              <a:rPr lang="ru-RU" sz="2400" dirty="0"/>
              <a:t>Он засмеется тоже.</a:t>
            </a:r>
            <a:br>
              <a:rPr lang="ru-RU" sz="2400" dirty="0"/>
            </a:br>
            <a:r>
              <a:rPr lang="ru-RU" sz="2400" dirty="0"/>
              <a:t>Вы скачете -</a:t>
            </a:r>
            <a:br>
              <a:rPr lang="ru-RU" sz="2400" dirty="0"/>
            </a:br>
            <a:r>
              <a:rPr lang="ru-RU" sz="2400" dirty="0"/>
              <a:t>Он вам навстречу скачет.</a:t>
            </a:r>
            <a:br>
              <a:rPr lang="ru-RU" sz="2400" dirty="0"/>
            </a:br>
            <a:r>
              <a:rPr lang="ru-RU" sz="2400" dirty="0"/>
              <a:t>Заплачете -</a:t>
            </a:r>
            <a:br>
              <a:rPr lang="ru-RU" sz="2400" dirty="0"/>
            </a:br>
            <a:r>
              <a:rPr lang="ru-RU" sz="2400" dirty="0"/>
              <a:t>Он вместе с вами плачет.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screen"/>
          <a:stretch>
            <a:fillRect/>
          </a:stretch>
        </p:blipFill>
        <p:spPr>
          <a:xfrm rot="5400000">
            <a:off x="3057677" y="1122590"/>
            <a:ext cx="5927692" cy="4445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ОТРАЖЕНИЕ В ЗЕРКАЛЕ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428865" y="1211704"/>
            <a:ext cx="5535679" cy="4305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3008313" cy="5289451"/>
          </a:xfrm>
        </p:spPr>
        <p:txBody>
          <a:bodyPr>
            <a:normAutofit/>
          </a:bodyPr>
          <a:lstStyle/>
          <a:p>
            <a:r>
              <a:rPr lang="ru-RU" sz="2800" dirty="0"/>
              <a:t>Его весной и летом</a:t>
            </a:r>
            <a:br>
              <a:rPr lang="ru-RU" sz="2800" dirty="0"/>
            </a:br>
            <a:r>
              <a:rPr lang="ru-RU" sz="2800" dirty="0"/>
              <a:t>Мы видели одетым.</a:t>
            </a:r>
            <a:br>
              <a:rPr lang="ru-RU" sz="2800" dirty="0"/>
            </a:br>
            <a:r>
              <a:rPr lang="ru-RU" sz="2800" dirty="0"/>
              <a:t>А осенью с бедняжки</a:t>
            </a:r>
            <a:br>
              <a:rPr lang="ru-RU" sz="2800" dirty="0"/>
            </a:br>
            <a:r>
              <a:rPr lang="ru-RU" sz="2800" dirty="0"/>
              <a:t>Сорвали все рубашки.</a:t>
            </a:r>
            <a:br>
              <a:rPr lang="ru-RU" sz="2800" dirty="0"/>
            </a:br>
            <a:r>
              <a:rPr lang="ru-RU" sz="2800" dirty="0"/>
              <a:t>Но зимние метели</a:t>
            </a:r>
            <a:br>
              <a:rPr lang="ru-RU" sz="2800" dirty="0"/>
            </a:br>
            <a:r>
              <a:rPr lang="ru-RU" sz="2800" dirty="0"/>
              <a:t>В меха его одели.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screen"/>
          <a:stretch>
            <a:fillRect/>
          </a:stretch>
        </p:blipFill>
        <p:spPr>
          <a:xfrm rot="5400000">
            <a:off x="3045676" y="1038581"/>
            <a:ext cx="6023702" cy="4517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r>
              <a:rPr lang="ru-RU" sz="4800" dirty="0" smtClean="0"/>
              <a:t>ДЕРЕВО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screen"/>
          <a:stretch>
            <a:fillRect/>
          </a:stretch>
        </p:blipFill>
        <p:spPr>
          <a:xfrm>
            <a:off x="1364247" y="286752"/>
            <a:ext cx="6808153" cy="451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Всегда шагаем мы вдвоем,</a:t>
            </a:r>
            <a:br>
              <a:rPr lang="ru-RU" sz="2800" dirty="0"/>
            </a:br>
            <a:r>
              <a:rPr lang="ru-RU" sz="2800" dirty="0"/>
              <a:t>Похожие, как братья.</a:t>
            </a:r>
            <a:br>
              <a:rPr lang="ru-RU" sz="2800" dirty="0"/>
            </a:br>
            <a:r>
              <a:rPr lang="ru-RU" sz="2800" dirty="0"/>
              <a:t>Мы за обедом - под столом,</a:t>
            </a:r>
            <a:br>
              <a:rPr lang="ru-RU" sz="2800" dirty="0"/>
            </a:br>
            <a:r>
              <a:rPr lang="ru-RU" sz="2800" dirty="0"/>
              <a:t>А ночью - под кроватью.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screen"/>
          <a:stretch>
            <a:fillRect/>
          </a:stretch>
        </p:blipFill>
        <p:spPr>
          <a:xfrm rot="5400000">
            <a:off x="3216455" y="1333927"/>
            <a:ext cx="5521573" cy="4141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4400" dirty="0"/>
          </a:p>
          <a:p>
            <a:r>
              <a:rPr lang="ru-RU" sz="4400" dirty="0" smtClean="0"/>
              <a:t>БОТИНКИ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screen"/>
          <a:stretch>
            <a:fillRect/>
          </a:stretch>
        </p:blipFill>
        <p:spPr>
          <a:xfrm>
            <a:off x="3586169" y="377044"/>
            <a:ext cx="4802255" cy="60042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04665"/>
            <a:ext cx="3008313" cy="5472608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1922 году Самуил Маршак пишет сказку «Кошкин Дом». </a:t>
            </a:r>
            <a:endParaRPr lang="ru-RU" sz="2000" dirty="0" smtClean="0"/>
          </a:p>
          <a:p>
            <a:r>
              <a:rPr lang="ru-RU" sz="2000" dirty="0" smtClean="0"/>
              <a:t>Сказка Маршака Кошкин дом – настоящая пьеса для самых маленьких детей. «Тили-тили, тили-бом! Загорелся кошкин дом!» - эту фразу знают все, ведь пьесу разыгрывают во всех детских садах без исключения. Простой слог, легкая рифма, много действующих лиц как раз подходят для заучивания малышами и их первой в жизни самостоятельной театральной постановки.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563886" y="692695"/>
            <a:ext cx="5328593" cy="5328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2292</Words>
  <Application>WPS Presentation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SimSun</vt:lpstr>
      <vt:lpstr>Wingdings</vt:lpstr>
      <vt:lpstr>Wingdings 2</vt:lpstr>
      <vt:lpstr>Wingdings</vt:lpstr>
      <vt:lpstr>Wingdings 3</vt:lpstr>
      <vt:lpstr>Times New Roman</vt:lpstr>
      <vt:lpstr>Microsoft YaHei</vt:lpstr>
      <vt:lpstr>Arial Unicode MS</vt:lpstr>
      <vt:lpstr>Lucida Sans</vt:lpstr>
      <vt:lpstr>Book Antiqua</vt:lpstr>
      <vt:lpstr>Calibri</vt:lpstr>
      <vt:lpstr>Апекс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Багаж</vt:lpstr>
      <vt:lpstr>PowerPoint 演示文稿</vt:lpstr>
      <vt:lpstr>Собака –то как зарычит,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хуавей</cp:lastModifiedBy>
  <cp:revision>3</cp:revision>
  <dcterms:created xsi:type="dcterms:W3CDTF">2018-06-05T09:04:00Z</dcterms:created>
  <dcterms:modified xsi:type="dcterms:W3CDTF">2022-11-02T16:41:01Z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92BA039DE95E4E40857257866CFF2039</vt:lpwstr>
  </property>
  <property fmtid="{D5CDD505-2E9C-101B-9397-08002B2CF9AE}" pid="3" name="KSOProductBuildVer">
    <vt:lpwstr>1049-11.2.0.11380</vt:lpwstr>
  </property>
</Properties>
</file>