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025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710DEC-D054-4C0E-8ADD-CE4DF438A1D3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C0AB65-B17A-4C47-9B99-0BEE38B8E6F1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 panose="05020102010507070707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2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 panose="05020102010507070707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110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anose="05000000000000000000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185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 panose="050401020108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59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65" indent="-182880" algn="l" rtl="0" eaLnBrk="1" latinLnBrk="0" hangingPunct="1">
        <a:spcBef>
          <a:spcPct val="20000"/>
        </a:spcBef>
        <a:buClr>
          <a:schemeClr val="tx1"/>
        </a:buClr>
        <a:buFont typeface="Wingdings 3" panose="05040102010807070707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255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55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microsoft.com/office/2007/relationships/hdphoto" Target="../media/image12.wdp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23528" y="476672"/>
            <a:ext cx="8424936" cy="59046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332656"/>
            <a:ext cx="3008313" cy="5793507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Очки</a:t>
            </a:r>
            <a:endParaRPr lang="ru-RU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971600" y="1779676"/>
            <a:ext cx="7715200" cy="42862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692696"/>
            <a:ext cx="3008313" cy="5433467"/>
          </a:xfrm>
        </p:spPr>
        <p:txBody>
          <a:bodyPr>
            <a:noAutofit/>
          </a:bodyPr>
          <a:lstStyle/>
          <a:p>
            <a:r>
              <a:rPr lang="ru-RU" sz="3200" dirty="0" smtClean="0">
                <a:effectLst/>
              </a:rPr>
              <a:t>Мы ходим ночью,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Ходим днем,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Но никуда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Мы не уйдем.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Мы бьем исправно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Каждый час.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А вы, друзья,</a:t>
            </a:r>
            <a:br>
              <a:rPr lang="ru-RU" sz="3200" dirty="0" smtClean="0"/>
            </a:br>
            <a:r>
              <a:rPr lang="ru-RU" sz="3200" dirty="0" smtClean="0">
                <a:effectLst/>
              </a:rPr>
              <a:t>Не бейте нас!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5400000">
            <a:off x="3542286" y="1053360"/>
            <a:ext cx="5373853" cy="40303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332656"/>
            <a:ext cx="3008313" cy="5793507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Часы</a:t>
            </a:r>
            <a:endParaRPr lang="ru-RU" sz="6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619672" y="1237971"/>
            <a:ext cx="7067128" cy="54240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02624" cy="4680519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effectLst/>
              </a:rPr>
              <a:t>Самуи́л</a:t>
            </a:r>
            <a:r>
              <a:rPr lang="ru-RU" sz="2800" b="1" dirty="0" smtClean="0">
                <a:effectLst/>
              </a:rPr>
              <a:t> </a:t>
            </a:r>
            <a:r>
              <a:rPr lang="ru-RU" sz="2800" b="1" dirty="0" err="1" smtClean="0">
                <a:effectLst/>
              </a:rPr>
              <a:t>Я́ковлевич</a:t>
            </a:r>
            <a:r>
              <a:rPr lang="ru-RU" sz="2800" b="1" dirty="0" smtClean="0">
                <a:effectLst/>
              </a:rPr>
              <a:t> </a:t>
            </a:r>
            <a:r>
              <a:rPr lang="ru-RU" sz="2800" b="1" dirty="0" err="1" smtClean="0">
                <a:effectLst/>
              </a:rPr>
              <a:t>Марша́к</a:t>
            </a:r>
            <a:r>
              <a:rPr lang="ru-RU" sz="2800" b="1" dirty="0" smtClean="0">
                <a:effectLst/>
              </a:rPr>
              <a:t> (1887—1964)</a:t>
            </a:r>
            <a:r>
              <a:rPr lang="ru-RU" sz="2800" dirty="0" smtClean="0">
                <a:effectLst/>
              </a:rPr>
              <a:t> — русский поэт, драматург и переводчик, литературный критик, сценарист. </a:t>
            </a:r>
            <a:br>
              <a:rPr lang="ru-RU" sz="2800" dirty="0" smtClean="0">
                <a:effectLst/>
              </a:rPr>
            </a:br>
            <a:r>
              <a:rPr lang="ru-RU" sz="2800" dirty="0" smtClean="0">
                <a:effectLst/>
              </a:rPr>
              <a:t>Автор популярных детских книг. </a:t>
            </a:r>
            <a:br>
              <a:rPr lang="ru-RU" sz="2800" dirty="0" smtClean="0">
                <a:effectLst/>
              </a:rPr>
            </a:br>
            <a:br>
              <a:rPr lang="ru-RU" sz="2800" dirty="0" smtClean="0">
                <a:effectLst/>
              </a:rPr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Из биографии С.Я. Маршака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effectLst/>
              </a:rPr>
              <a:t>Самуил Маршак родился 22 октября (3 ноября) 1887 года</a:t>
            </a:r>
            <a:r>
              <a:rPr lang="ru-RU" sz="1800" dirty="0"/>
              <a:t> </a:t>
            </a:r>
            <a:r>
              <a:rPr lang="ru-RU" sz="1800" dirty="0" smtClean="0"/>
              <a:t> </a:t>
            </a:r>
            <a:r>
              <a:rPr lang="ru-RU" sz="1800" dirty="0" smtClean="0">
                <a:effectLst/>
              </a:rPr>
              <a:t>в Воронеже.</a:t>
            </a:r>
            <a:endParaRPr lang="ru-RU" sz="1800" dirty="0" smtClean="0">
              <a:effectLst/>
            </a:endParaRPr>
          </a:p>
          <a:p>
            <a:r>
              <a:rPr lang="ru-RU" sz="1800" dirty="0" smtClean="0">
                <a:effectLst/>
              </a:rPr>
              <a:t>Раннее детство и школьные годы Самуил провёл в городке Острогожске под Воронежем, где жила его семья. </a:t>
            </a:r>
            <a:endParaRPr lang="ru-RU" sz="1800" dirty="0" smtClean="0">
              <a:effectLst/>
            </a:endParaRPr>
          </a:p>
          <a:p>
            <a:r>
              <a:rPr lang="ru-RU" sz="1800" dirty="0" smtClean="0"/>
              <a:t>Когда маленький Самуил учился в </a:t>
            </a:r>
            <a:r>
              <a:rPr lang="ru-RU" sz="1800" dirty="0" smtClean="0">
                <a:effectLst/>
              </a:rPr>
              <a:t> гимназии,  учитель словесности привил ему любовь к классической поэзии, поощрял первые литературные опыты будущего поэта и считал его вундеркиндом.</a:t>
            </a:r>
            <a:endParaRPr lang="ru-RU" sz="1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554537" y="481184"/>
            <a:ext cx="3905895" cy="59001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23528" y="116632"/>
            <a:ext cx="3528392" cy="6552728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/>
              <a:t>Тигрёнок</a:t>
            </a:r>
            <a:endParaRPr lang="ru-RU" sz="1800" dirty="0" smtClean="0"/>
          </a:p>
          <a:p>
            <a:r>
              <a:rPr lang="ru-RU" sz="1800" dirty="0" smtClean="0"/>
              <a:t>Эй, не стойте слишком близко —</a:t>
            </a:r>
            <a:br>
              <a:rPr lang="ru-RU" sz="1800" dirty="0" smtClean="0"/>
            </a:br>
            <a:r>
              <a:rPr lang="ru-RU" sz="1800" dirty="0" smtClean="0"/>
              <a:t>Я тигрёнок, а не _________!</a:t>
            </a:r>
            <a:endParaRPr lang="ru-RU" sz="1800" dirty="0" smtClean="0"/>
          </a:p>
          <a:p>
            <a:r>
              <a:rPr lang="ru-RU" sz="1800" b="1" dirty="0" smtClean="0"/>
              <a:t>Слон</a:t>
            </a:r>
            <a:endParaRPr lang="ru-RU" sz="1800" dirty="0" smtClean="0"/>
          </a:p>
          <a:p>
            <a:r>
              <a:rPr lang="ru-RU" sz="1800" dirty="0" smtClean="0"/>
              <a:t>Дали туфельки слону.</a:t>
            </a:r>
            <a:br>
              <a:rPr lang="ru-RU" sz="1800" dirty="0" smtClean="0"/>
            </a:br>
            <a:r>
              <a:rPr lang="ru-RU" sz="1800" dirty="0" smtClean="0"/>
              <a:t>Взял он туфельку одну</a:t>
            </a:r>
            <a:br>
              <a:rPr lang="ru-RU" sz="1800" dirty="0" smtClean="0"/>
            </a:br>
            <a:r>
              <a:rPr lang="ru-RU" sz="1800" dirty="0" smtClean="0"/>
              <a:t>И сказал: — Нужны </a:t>
            </a:r>
            <a:r>
              <a:rPr lang="ru-RU" sz="1800" dirty="0" err="1" smtClean="0"/>
              <a:t>пошире</a:t>
            </a:r>
            <a:r>
              <a:rPr lang="ru-RU" sz="1800" dirty="0" smtClean="0"/>
              <a:t>,</a:t>
            </a:r>
            <a:br>
              <a:rPr lang="ru-RU" sz="1800" dirty="0" smtClean="0"/>
            </a:br>
            <a:r>
              <a:rPr lang="ru-RU" sz="1800" dirty="0" smtClean="0"/>
              <a:t>И не две, а все _________!</a:t>
            </a:r>
            <a:endParaRPr lang="ru-RU" sz="1800" dirty="0" smtClean="0"/>
          </a:p>
          <a:p>
            <a:r>
              <a:rPr lang="ru-RU" sz="1800" b="1" dirty="0" smtClean="0"/>
              <a:t>Совята</a:t>
            </a:r>
            <a:endParaRPr lang="ru-RU" sz="1800" dirty="0" smtClean="0"/>
          </a:p>
          <a:p>
            <a:r>
              <a:rPr lang="ru-RU" sz="1800" dirty="0" smtClean="0"/>
              <a:t>Взгляни на маленьких совят —</a:t>
            </a:r>
            <a:br>
              <a:rPr lang="ru-RU" sz="1800" dirty="0" smtClean="0"/>
            </a:br>
            <a:r>
              <a:rPr lang="ru-RU" sz="1800" dirty="0" smtClean="0"/>
              <a:t>Малютки рядышком сидят.</a:t>
            </a:r>
            <a:br>
              <a:rPr lang="ru-RU" sz="1800" dirty="0" smtClean="0"/>
            </a:br>
            <a:r>
              <a:rPr lang="ru-RU" sz="1800" dirty="0" smtClean="0"/>
              <a:t>Когда не спят,</a:t>
            </a:r>
            <a:br>
              <a:rPr lang="ru-RU" sz="1800" dirty="0" smtClean="0"/>
            </a:br>
            <a:r>
              <a:rPr lang="ru-RU" sz="1800" dirty="0" smtClean="0"/>
              <a:t>Они едят.</a:t>
            </a:r>
            <a:br>
              <a:rPr lang="ru-RU" sz="1800" dirty="0" smtClean="0"/>
            </a:br>
            <a:r>
              <a:rPr lang="ru-RU" sz="1800" dirty="0" smtClean="0"/>
              <a:t>Когда едят,</a:t>
            </a:r>
            <a:br>
              <a:rPr lang="ru-RU" sz="1800" dirty="0" smtClean="0"/>
            </a:br>
            <a:r>
              <a:rPr lang="ru-RU" sz="1800" dirty="0" smtClean="0"/>
              <a:t>Они не спят.</a:t>
            </a:r>
            <a:endParaRPr lang="ru-RU" sz="1800" dirty="0" smtClean="0"/>
          </a:p>
          <a:p>
            <a:r>
              <a:rPr lang="ru-RU" sz="1800" b="1" dirty="0" smtClean="0"/>
              <a:t>Эскимосская собака</a:t>
            </a:r>
            <a:endParaRPr lang="ru-RU" sz="1800" dirty="0" smtClean="0"/>
          </a:p>
          <a:p>
            <a:r>
              <a:rPr lang="ru-RU" sz="1800" dirty="0" smtClean="0"/>
              <a:t>На прутике — записка:</a:t>
            </a:r>
            <a:br>
              <a:rPr lang="ru-RU" sz="1800" dirty="0" smtClean="0"/>
            </a:br>
            <a:r>
              <a:rPr lang="ru-RU" sz="1800" dirty="0" smtClean="0"/>
              <a:t>«Не подходите близко!»</a:t>
            </a:r>
            <a:endParaRPr lang="ru-RU" sz="1800" dirty="0" smtClean="0"/>
          </a:p>
          <a:p>
            <a:r>
              <a:rPr lang="ru-RU" sz="1800" dirty="0" smtClean="0"/>
              <a:t>Записке ты не верь —</a:t>
            </a:r>
            <a:br>
              <a:rPr lang="ru-RU" sz="1800" dirty="0" smtClean="0"/>
            </a:br>
            <a:r>
              <a:rPr lang="ru-RU" sz="1800" dirty="0" smtClean="0"/>
              <a:t>Я самый добрый ___________.</a:t>
            </a:r>
            <a:endParaRPr lang="ru-RU" sz="1800" dirty="0" smtClean="0"/>
          </a:p>
          <a:p>
            <a:r>
              <a:rPr lang="ru-RU" sz="1800" dirty="0" smtClean="0"/>
              <a:t>За что сижу я в клетке,</a:t>
            </a:r>
            <a:br>
              <a:rPr lang="ru-RU" sz="1800" dirty="0" smtClean="0"/>
            </a:br>
            <a:r>
              <a:rPr lang="ru-RU" sz="1800" dirty="0" smtClean="0"/>
              <a:t>Я сам не знаю, детки.</a:t>
            </a:r>
            <a:endParaRPr lang="ru-RU" sz="18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3596392" y="1196752"/>
            <a:ext cx="5322068" cy="41764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260648"/>
            <a:ext cx="3826768" cy="586551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Где обедал воробей</a:t>
            </a:r>
            <a:endParaRPr lang="ru-RU" sz="2000" dirty="0" smtClean="0"/>
          </a:p>
          <a:p>
            <a:r>
              <a:rPr lang="ru-RU" sz="2000" dirty="0" smtClean="0"/>
              <a:t>— Где обедал, воробей?</a:t>
            </a:r>
            <a:br>
              <a:rPr lang="ru-RU" sz="2000" dirty="0" smtClean="0"/>
            </a:br>
            <a:r>
              <a:rPr lang="ru-RU" sz="2000" dirty="0" smtClean="0"/>
              <a:t>— В зоопарке у зверей.</a:t>
            </a:r>
            <a:endParaRPr lang="ru-RU" sz="2000" dirty="0" smtClean="0"/>
          </a:p>
          <a:p>
            <a:r>
              <a:rPr lang="ru-RU" sz="2000" dirty="0" smtClean="0"/>
              <a:t>Пообедал я сперва</a:t>
            </a:r>
            <a:br>
              <a:rPr lang="ru-RU" sz="2000" dirty="0" smtClean="0"/>
            </a:br>
            <a:r>
              <a:rPr lang="ru-RU" sz="2000" dirty="0" smtClean="0"/>
              <a:t>За </a:t>
            </a:r>
            <a:r>
              <a:rPr lang="ru-RU" sz="2000" dirty="0" err="1" smtClean="0"/>
              <a:t>решёткою</a:t>
            </a:r>
            <a:r>
              <a:rPr lang="ru-RU" sz="2000" dirty="0" smtClean="0"/>
              <a:t> у льва.</a:t>
            </a:r>
            <a:endParaRPr lang="ru-RU" sz="2000" dirty="0" smtClean="0"/>
          </a:p>
          <a:p>
            <a:r>
              <a:rPr lang="ru-RU" sz="2000" dirty="0" smtClean="0"/>
              <a:t>Подкрепился у лисицы.</a:t>
            </a:r>
            <a:br>
              <a:rPr lang="ru-RU" sz="2000" dirty="0" smtClean="0"/>
            </a:br>
            <a:r>
              <a:rPr lang="ru-RU" sz="2000" dirty="0" smtClean="0"/>
              <a:t>У моржа попил водицы.</a:t>
            </a:r>
            <a:endParaRPr lang="ru-RU" sz="2000" dirty="0" smtClean="0"/>
          </a:p>
          <a:p>
            <a:r>
              <a:rPr lang="ru-RU" sz="2000" dirty="0" smtClean="0"/>
              <a:t>Ел морковку у слона.</a:t>
            </a:r>
            <a:br>
              <a:rPr lang="ru-RU" sz="2000" dirty="0" smtClean="0"/>
            </a:br>
            <a:r>
              <a:rPr lang="ru-RU" sz="2000" dirty="0" smtClean="0"/>
              <a:t>С журавлём поел пшена.</a:t>
            </a:r>
            <a:endParaRPr lang="ru-RU" sz="2000" dirty="0" smtClean="0"/>
          </a:p>
          <a:p>
            <a:r>
              <a:rPr lang="ru-RU" sz="2000" dirty="0" smtClean="0"/>
              <a:t>Погостил у носорога,</a:t>
            </a:r>
            <a:br>
              <a:rPr lang="ru-RU" sz="2000" dirty="0" smtClean="0"/>
            </a:br>
            <a:r>
              <a:rPr lang="ru-RU" sz="2000" dirty="0" smtClean="0"/>
              <a:t>Отрубей поел немного.</a:t>
            </a:r>
            <a:endParaRPr lang="ru-RU" sz="2000" dirty="0" smtClean="0"/>
          </a:p>
          <a:p>
            <a:r>
              <a:rPr lang="ru-RU" sz="2000" dirty="0" smtClean="0"/>
              <a:t>Побывал я на пиру</a:t>
            </a:r>
            <a:br>
              <a:rPr lang="ru-RU" sz="2000" dirty="0" smtClean="0"/>
            </a:br>
            <a:r>
              <a:rPr lang="ru-RU" sz="2000" dirty="0" smtClean="0"/>
              <a:t>У хвостатых кенгуру.</a:t>
            </a:r>
            <a:endParaRPr lang="ru-RU" sz="2000" dirty="0" smtClean="0"/>
          </a:p>
          <a:p>
            <a:r>
              <a:rPr lang="ru-RU" sz="2000" dirty="0" smtClean="0"/>
              <a:t>Был на праздничном обеде</a:t>
            </a:r>
            <a:br>
              <a:rPr lang="ru-RU" sz="2000" dirty="0" smtClean="0"/>
            </a:br>
            <a:r>
              <a:rPr lang="ru-RU" sz="2000" dirty="0" smtClean="0"/>
              <a:t>У мохнатого медведя.</a:t>
            </a:r>
            <a:endParaRPr lang="ru-RU" sz="2000" dirty="0" smtClean="0"/>
          </a:p>
          <a:p>
            <a:r>
              <a:rPr lang="ru-RU" sz="2000" dirty="0" smtClean="0"/>
              <a:t>А зубастый крокодил</a:t>
            </a:r>
            <a:br>
              <a:rPr lang="ru-RU" sz="2000" dirty="0" smtClean="0"/>
            </a:br>
            <a:r>
              <a:rPr lang="ru-RU" sz="2000" dirty="0" smtClean="0"/>
              <a:t>Чуть меня не проглотил.</a:t>
            </a:r>
            <a:endParaRPr lang="ru-RU" sz="2000" dirty="0" smtClean="0"/>
          </a:p>
          <a:p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211960" y="260648"/>
            <a:ext cx="4248472" cy="61276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260648"/>
            <a:ext cx="3008313" cy="5865515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Загадки Маршака для детей.</a:t>
            </a:r>
            <a:endParaRPr lang="ru-RU" sz="2400" b="1" dirty="0" smtClean="0"/>
          </a:p>
          <a:p>
            <a:r>
              <a:rPr lang="ru-RU" sz="2400" dirty="0" smtClean="0">
                <a:effectLst/>
              </a:rPr>
              <a:t>Стихи-загадки Самуила Маршака приводят в восторг всех детей. Хитроумные загадки этого автора могут поставить в тупик не только ребенка, но и взрослого. Поэтому не переставайте тренировать свою память, мышление и внимание – разгадывайте загадки!</a:t>
            </a:r>
            <a:endParaRPr lang="ru-RU" sz="24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067944" y="383061"/>
            <a:ext cx="4536504" cy="60108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260648"/>
            <a:ext cx="3008313" cy="5865515"/>
          </a:xfrm>
        </p:spPr>
        <p:txBody>
          <a:bodyPr>
            <a:normAutofit/>
          </a:bodyPr>
          <a:lstStyle/>
          <a:p>
            <a:r>
              <a:rPr lang="ru-RU" sz="4000" dirty="0" smtClean="0">
                <a:effectLst/>
              </a:rPr>
              <a:t>Шумит он в поле и в саду,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А в дом не попадет.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И никуда я не иду,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Покуда он идет.</a:t>
            </a:r>
            <a:endParaRPr lang="ru-RU" sz="4000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half" idx="1"/>
          </p:nvPr>
        </p:nvPicPr>
        <p:blipFill>
          <a:blip r:embed="rId1" cstate="screen"/>
          <a:stretch>
            <a:fillRect/>
          </a:stretch>
        </p:blipFill>
        <p:spPr>
          <a:xfrm>
            <a:off x="3936008" y="273050"/>
            <a:ext cx="4389834" cy="58531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395536" y="1196752"/>
            <a:ext cx="8291264" cy="5256583"/>
          </a:xfrm>
        </p:spPr>
      </p:pic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179513" y="188641"/>
            <a:ext cx="2448272" cy="1224136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Дождь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692696"/>
            <a:ext cx="3008313" cy="5433467"/>
          </a:xfrm>
        </p:spPr>
        <p:txBody>
          <a:bodyPr>
            <a:normAutofit/>
          </a:bodyPr>
          <a:lstStyle/>
          <a:p>
            <a:r>
              <a:rPr lang="ru-RU" sz="4000" dirty="0" smtClean="0">
                <a:effectLst/>
              </a:rPr>
              <a:t>Что такое перед нами: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Две оглобли за ушами,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На глазах по колесу</a:t>
            </a:r>
            <a:br>
              <a:rPr lang="ru-RU" sz="4000" dirty="0" smtClean="0"/>
            </a:br>
            <a:r>
              <a:rPr lang="ru-RU" sz="4000" dirty="0" smtClean="0">
                <a:effectLst/>
              </a:rPr>
              <a:t>И сиделка на носу?</a:t>
            </a:r>
            <a:endParaRPr lang="ru-RU" sz="4000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half" idx="1"/>
          </p:nvPr>
        </p:nvPicPr>
        <p:blipFill>
          <a:blip r:embed="rId1" cstate="screen"/>
          <a:stretch>
            <a:fillRect/>
          </a:stretch>
        </p:blipFill>
        <p:spPr>
          <a:xfrm>
            <a:off x="3936008" y="273050"/>
            <a:ext cx="4389834" cy="58531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1852</Words>
  <Application>WPS Presentation</Application>
  <PresentationFormat>Экран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SimSun</vt:lpstr>
      <vt:lpstr>Wingdings</vt:lpstr>
      <vt:lpstr>Wingdings 2</vt:lpstr>
      <vt:lpstr>Wingdings</vt:lpstr>
      <vt:lpstr>Wingdings 3</vt:lpstr>
      <vt:lpstr>Microsoft YaHei</vt:lpstr>
      <vt:lpstr>Arial Unicode MS</vt:lpstr>
      <vt:lpstr>Lucida Sans</vt:lpstr>
      <vt:lpstr>Times New Roman</vt:lpstr>
      <vt:lpstr>Book Antiqua</vt:lpstr>
      <vt:lpstr>Calibri</vt:lpstr>
      <vt:lpstr>Апекс</vt:lpstr>
      <vt:lpstr>PowerPoint 演示文稿</vt:lpstr>
      <vt:lpstr>Самуи́л Я́ковлевич Марша́к (1887—1964) — русский поэт, драматург и переводчик, литературный критик, сценарист.  Автор популярных детских книг.   </vt:lpstr>
      <vt:lpstr>Из биографии С.Я. Маршака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хуавей</cp:lastModifiedBy>
  <cp:revision>5</cp:revision>
  <dcterms:created xsi:type="dcterms:W3CDTF">2018-06-05T09:06:00Z</dcterms:created>
  <dcterms:modified xsi:type="dcterms:W3CDTF">2022-11-02T16:39:40Z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3A8DE16FB00742BA84A0883E03FA32A9</vt:lpwstr>
  </property>
  <property fmtid="{D5CDD505-2E9C-101B-9397-08002B2CF9AE}" pid="3" name="KSOProductBuildVer">
    <vt:lpwstr>1049-11.2.0.11380</vt:lpwstr>
  </property>
</Properties>
</file>