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710DEC-D054-4C0E-8ADD-CE4DF438A1D3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C0AB65-B17A-4C47-9B99-0BEE38B8E6F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Пожар</a:t>
            </a:r>
            <a:endParaRPr lang="ru-RU" sz="3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323528" y="980729"/>
            <a:ext cx="8363272" cy="5455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Самуил Маршак – известный поэт, который писал свои произведения исключительно для детей. </a:t>
            </a:r>
            <a:r>
              <a:rPr lang="ru-RU" sz="2000" b="1" dirty="0" smtClean="0"/>
              <a:t>Стихи Маршака</a:t>
            </a:r>
            <a:r>
              <a:rPr lang="ru-RU" sz="2000" dirty="0" smtClean="0"/>
              <a:t> со свойственной ему чистотой, прямотой и честностью быстро нашли торжественный отклик в детских сердцах. </a:t>
            </a:r>
            <a:br>
              <a:rPr lang="ru-RU" sz="2000" dirty="0" smtClean="0"/>
            </a:br>
            <a:r>
              <a:rPr lang="ru-RU" sz="2000" dirty="0" smtClean="0"/>
              <a:t>Самуил Яковлевич прожил не простую жизнь. Много несчастий и неприятных событий встречалось на его пути. Но при этом любовь к детям он пронес через всю свою жизнь!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1680" y="2852936"/>
            <a:ext cx="5715000" cy="323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6965" y="332656"/>
            <a:ext cx="8694911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С.Я. Маршак</a:t>
            </a:r>
            <a:endParaRPr lang="ru-RU" sz="2400" b="1" dirty="0" smtClean="0"/>
          </a:p>
          <a:p>
            <a:r>
              <a:rPr lang="ru-RU" sz="2400" b="1" dirty="0" smtClean="0"/>
              <a:t>«Рассказ о неизвестном герое» - </a:t>
            </a:r>
            <a:r>
              <a:rPr lang="ru-RU" sz="2400" dirty="0" smtClean="0"/>
              <a:t>это </a:t>
            </a:r>
            <a:r>
              <a:rPr lang="ru-RU" sz="2800" dirty="0" smtClean="0"/>
              <a:t>маленькая поэма с напряженным драматическим сюжетом.</a:t>
            </a:r>
            <a:endParaRPr lang="ru-RU" sz="2800" dirty="0" smtClean="0"/>
          </a:p>
          <a:p>
            <a:r>
              <a:rPr lang="ru-RU" sz="2800" dirty="0" smtClean="0"/>
              <a:t>Рассказ о мужестве, ловкости, смелости и скромности. 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879728" y="273050"/>
            <a:ext cx="4502394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Ищут пожарные,</a:t>
            </a:r>
            <a:br>
              <a:rPr lang="ru-RU" dirty="0" smtClean="0"/>
            </a:br>
            <a:r>
              <a:rPr lang="ru-RU" dirty="0" smtClean="0"/>
              <a:t>Ищет милиция,</a:t>
            </a:r>
            <a:br>
              <a:rPr lang="ru-RU" dirty="0" smtClean="0"/>
            </a:br>
            <a:r>
              <a:rPr lang="ru-RU" dirty="0" smtClean="0"/>
              <a:t>Ищут фотографы</a:t>
            </a:r>
            <a:br>
              <a:rPr lang="ru-RU" dirty="0" smtClean="0"/>
            </a:br>
            <a:r>
              <a:rPr lang="ru-RU" dirty="0" smtClean="0"/>
              <a:t>В нашей столице,</a:t>
            </a:r>
            <a:br>
              <a:rPr lang="ru-RU" dirty="0" smtClean="0"/>
            </a:br>
            <a:r>
              <a:rPr lang="ru-RU" dirty="0" smtClean="0"/>
              <a:t>Ищут давно,</a:t>
            </a:r>
            <a:br>
              <a:rPr lang="ru-RU" dirty="0" smtClean="0"/>
            </a:br>
            <a:r>
              <a:rPr lang="ru-RU" dirty="0" smtClean="0"/>
              <a:t>Но не могут найти</a:t>
            </a:r>
            <a:br>
              <a:rPr lang="ru-RU" dirty="0" smtClean="0"/>
            </a:br>
            <a:r>
              <a:rPr lang="ru-RU" dirty="0" smtClean="0"/>
              <a:t>Парня какого-то</a:t>
            </a:r>
            <a:br>
              <a:rPr lang="ru-RU" dirty="0" smtClean="0"/>
            </a:br>
            <a:r>
              <a:rPr lang="ru-RU" dirty="0" smtClean="0"/>
              <a:t>Лет двадцати.</a:t>
            </a:r>
            <a:endParaRPr lang="ru-RU" dirty="0" smtClean="0"/>
          </a:p>
          <a:p>
            <a:r>
              <a:rPr lang="ru-RU" dirty="0" smtClean="0"/>
              <a:t>Среднего роста,</a:t>
            </a:r>
            <a:br>
              <a:rPr lang="ru-RU" dirty="0" smtClean="0"/>
            </a:br>
            <a:r>
              <a:rPr lang="ru-RU" dirty="0" smtClean="0"/>
              <a:t>Плечистый и крепкий,</a:t>
            </a:r>
            <a:br>
              <a:rPr lang="ru-RU" dirty="0" smtClean="0"/>
            </a:br>
            <a:r>
              <a:rPr lang="ru-RU" dirty="0" smtClean="0"/>
              <a:t>Ходит он в белой</a:t>
            </a:r>
            <a:br>
              <a:rPr lang="ru-RU" dirty="0" smtClean="0"/>
            </a:br>
            <a:r>
              <a:rPr lang="ru-RU" dirty="0" smtClean="0"/>
              <a:t>Футболке и кепке.</a:t>
            </a:r>
            <a:br>
              <a:rPr lang="ru-RU" dirty="0" smtClean="0"/>
            </a:br>
            <a:r>
              <a:rPr lang="ru-RU" dirty="0" smtClean="0"/>
              <a:t>Знак "ГТО"</a:t>
            </a:r>
            <a:br>
              <a:rPr lang="ru-RU" dirty="0" smtClean="0"/>
            </a:br>
            <a:r>
              <a:rPr lang="ru-RU" dirty="0" smtClean="0"/>
              <a:t>На груди у него.</a:t>
            </a:r>
            <a:br>
              <a:rPr lang="ru-RU" dirty="0" smtClean="0"/>
            </a:br>
            <a:r>
              <a:rPr lang="ru-RU" dirty="0" smtClean="0"/>
              <a:t>Больше не знают</a:t>
            </a:r>
            <a:br>
              <a:rPr lang="ru-RU" dirty="0" smtClean="0"/>
            </a:br>
            <a:r>
              <a:rPr lang="ru-RU" dirty="0" smtClean="0"/>
              <a:t>О нем ничего.</a:t>
            </a:r>
            <a:endParaRPr lang="ru-RU" dirty="0" smtClean="0"/>
          </a:p>
          <a:p>
            <a:r>
              <a:rPr lang="ru-RU" dirty="0" smtClean="0"/>
              <a:t>Кто же,</a:t>
            </a:r>
            <a:br>
              <a:rPr lang="ru-RU" dirty="0" smtClean="0"/>
            </a:br>
            <a:r>
              <a:rPr lang="ru-RU" dirty="0" smtClean="0"/>
              <a:t>Откуда</a:t>
            </a:r>
            <a:br>
              <a:rPr lang="ru-RU" dirty="0" smtClean="0"/>
            </a:br>
            <a:r>
              <a:rPr lang="ru-RU" dirty="0" smtClean="0"/>
              <a:t>И что он за птица</a:t>
            </a:r>
            <a:br>
              <a:rPr lang="ru-RU" dirty="0" smtClean="0"/>
            </a:br>
            <a:r>
              <a:rPr lang="ru-RU" dirty="0" smtClean="0"/>
              <a:t>Парень,</a:t>
            </a:r>
            <a:br>
              <a:rPr lang="ru-RU" dirty="0" smtClean="0"/>
            </a:br>
            <a:r>
              <a:rPr lang="ru-RU" dirty="0" smtClean="0"/>
              <a:t>Которого</a:t>
            </a:r>
            <a:br>
              <a:rPr lang="ru-RU" dirty="0" smtClean="0"/>
            </a:br>
            <a:r>
              <a:rPr lang="ru-RU" dirty="0" smtClean="0"/>
              <a:t>Ищет столица?</a:t>
            </a:r>
            <a:br>
              <a:rPr lang="ru-RU" dirty="0" smtClean="0"/>
            </a:br>
            <a:r>
              <a:rPr lang="ru-RU" dirty="0" smtClean="0"/>
              <a:t>Что натворил он</a:t>
            </a:r>
            <a:br>
              <a:rPr lang="ru-RU" dirty="0" smtClean="0"/>
            </a:br>
            <a:r>
              <a:rPr lang="ru-RU" dirty="0" smtClean="0"/>
              <a:t>И в чем виноват?</a:t>
            </a:r>
            <a:br>
              <a:rPr lang="ru-RU" dirty="0" smtClean="0"/>
            </a:br>
            <a:r>
              <a:rPr lang="ru-RU" dirty="0" smtClean="0"/>
              <a:t>Вот что в народе</a:t>
            </a:r>
            <a:br>
              <a:rPr lang="ru-RU" dirty="0" smtClean="0"/>
            </a:br>
            <a:r>
              <a:rPr lang="ru-RU" dirty="0" smtClean="0"/>
              <a:t>О нем говорят.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68538" y="1060186"/>
            <a:ext cx="6418262" cy="4278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Английские песенки</a:t>
            </a:r>
            <a:endParaRPr lang="ru-RU" sz="2400" dirty="0" smtClean="0"/>
          </a:p>
          <a:p>
            <a:endParaRPr lang="ru-RU" dirty="0"/>
          </a:p>
          <a:p>
            <a:r>
              <a:rPr lang="ru-RU" sz="2000" dirty="0" smtClean="0"/>
              <a:t>Особое </a:t>
            </a:r>
            <a:r>
              <a:rPr lang="ru-RU" sz="2000" dirty="0"/>
              <a:t>место в переводческом наследии Маршака занимают английские детские песенки. Английская поэзия для детей заняла в книгах Маршака видное место совершенно закономерно: в молодые годы он учился в английском университете, пешком исходил английскую провинцию, долго жил среди детей, учеников лесной школы Уэльса.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54487" y="599281"/>
            <a:ext cx="3952875" cy="520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3529" y="396908"/>
            <a:ext cx="8620350" cy="6056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116913" y="836712"/>
            <a:ext cx="4594678" cy="54726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16016" y="836712"/>
            <a:ext cx="4306661" cy="5534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636" y="257688"/>
            <a:ext cx="4401356" cy="58684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240" y="332656"/>
            <a:ext cx="4345130" cy="5793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92696"/>
            <a:ext cx="3008313" cy="54334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Книги Самуила Яковлевича Маршака были переведены на многие языки. Именем писателя названы улицы и установлены мемориальные доски во многих городах: в родном Воронеже, Москве, Санкт-Петербурге, Ялте и других.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24431" y="188337"/>
            <a:ext cx="4481773" cy="5975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WPS Presentation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Wingdings</vt:lpstr>
      <vt:lpstr>Wingdings 3</vt:lpstr>
      <vt:lpstr>Microsoft YaHei</vt:lpstr>
      <vt:lpstr>Arial Unicode MS</vt:lpstr>
      <vt:lpstr>Lucida Sans</vt:lpstr>
      <vt:lpstr>Times New Roman</vt:lpstr>
      <vt:lpstr>Book Antiqua</vt:lpstr>
      <vt:lpstr>Calibri</vt:lpstr>
      <vt:lpstr>Апекс</vt:lpstr>
      <vt:lpstr>Пожар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Самуил Маршак – известный поэт, который писал свои произведения исключительно для детей. Стихи Маршака со свойственной ему чистотой, прямотой и честностью быстро нашли торжественный отклик в детских сердцах.  Самуил Яковлевич прожил не простую жизнь. Много несчастий и неприятных событий встречалось на его пути. Но при этом любовь к детям он пронес через всю свою жизнь!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хуавей</cp:lastModifiedBy>
  <cp:revision>5</cp:revision>
  <dcterms:created xsi:type="dcterms:W3CDTF">2018-06-05T09:05:00Z</dcterms:created>
  <dcterms:modified xsi:type="dcterms:W3CDTF">2022-11-02T16:42:32Z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24DA4E7036B542F48C3D9FA959BCDC28</vt:lpwstr>
  </property>
  <property fmtid="{D5CDD505-2E9C-101B-9397-08002B2CF9AE}" pid="3" name="KSOProductBuildVer">
    <vt:lpwstr>1049-11.2.0.11380</vt:lpwstr>
  </property>
</Properties>
</file>